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6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6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9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5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7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3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8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3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89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89244-12B6-B246-8BF7-96F5504624D0}" type="datetimeFigureOut">
              <a:rPr lang="en-US"/>
              <a:t>12/7/18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3EA8-830F-AF4C-9F79-9774ECEBDB1D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4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46CC58A-7742-E447-B244-13BD9AB49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85" y="0"/>
            <a:ext cx="8817429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DE057A-7C8D-9C46-8B58-D17CDFAFC63D}"/>
              </a:ext>
            </a:extLst>
          </p:cNvPr>
          <p:cNvSpPr txBox="1"/>
          <p:nvPr/>
        </p:nvSpPr>
        <p:spPr>
          <a:xfrm>
            <a:off x="262759" y="3862358"/>
            <a:ext cx="861848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Kerry </a:t>
            </a:r>
            <a:r>
              <a:rPr lang="en-US" sz="2400" b="1" dirty="0" err="1">
                <a:solidFill>
                  <a:srgbClr val="C00000"/>
                </a:solidFill>
              </a:rPr>
              <a:t>Pelesky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E7E49C-9DF3-4E41-A48F-C14058988D57}"/>
              </a:ext>
            </a:extLst>
          </p:cNvPr>
          <p:cNvSpPr/>
          <p:nvPr/>
        </p:nvSpPr>
        <p:spPr>
          <a:xfrm>
            <a:off x="3745149" y="4319081"/>
            <a:ext cx="1643974" cy="204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0D36DF-6652-374F-9B43-F502B6FA4A97}"/>
              </a:ext>
            </a:extLst>
          </p:cNvPr>
          <p:cNvSpPr txBox="1"/>
          <p:nvPr/>
        </p:nvSpPr>
        <p:spPr>
          <a:xfrm>
            <a:off x="2355732" y="4377289"/>
            <a:ext cx="4432534" cy="3077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000" dirty="0"/>
              <a:t>Advance Overachiever is a monthly program which recognize and thanks employees for doing something outstanding here at Advance Ohio.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7CC61F-D2B5-3D4C-9CCD-0411B88918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758" y="1166600"/>
            <a:ext cx="1524756" cy="1524756"/>
          </a:xfrm>
          <a:prstGeom prst="ellipse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3483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4</Words>
  <Application>Microsoft Macintosh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Valenta</dc:creator>
  <cp:lastModifiedBy>Kerry Pelesky</cp:lastModifiedBy>
  <cp:revision>9</cp:revision>
  <dcterms:created xsi:type="dcterms:W3CDTF">2018-04-09T18:25:23Z</dcterms:created>
  <dcterms:modified xsi:type="dcterms:W3CDTF">2018-12-07T14:18:57Z</dcterms:modified>
</cp:coreProperties>
</file>